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9" r:id="rId3"/>
    <p:sldId id="271" r:id="rId4"/>
    <p:sldId id="272" r:id="rId5"/>
    <p:sldId id="261" r:id="rId6"/>
    <p:sldId id="273" r:id="rId7"/>
    <p:sldId id="262" r:id="rId8"/>
    <p:sldId id="263" r:id="rId9"/>
    <p:sldId id="274" r:id="rId10"/>
    <p:sldId id="266" r:id="rId11"/>
    <p:sldId id="265" r:id="rId12"/>
    <p:sldId id="268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C78DDB-D13A-41E6-9193-E74929204F9E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4FFD13-E35D-4592-9327-15C350F33D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42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71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4A65-FED2-458F-8760-D4B912626EB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622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FD13-E35D-4592-9327-15C350F33DF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782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51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1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720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24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6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566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2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37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339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59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42746-0AAB-48AC-BE89-5D27E2FC299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D5D999-DBBA-479C-8534-AE3734949A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68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22232" y="523887"/>
            <a:ext cx="807272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bảy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2021</a:t>
            </a:r>
          </a:p>
          <a:p>
            <a:pPr algn="ctr"/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hôi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8000" b="1" spc="3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 rot="691748">
            <a:off x="6494272" y="5246838"/>
            <a:ext cx="712040" cy="931930"/>
            <a:chOff x="10646778" y="4753862"/>
            <a:chExt cx="751521" cy="737702"/>
          </a:xfrm>
        </p:grpSpPr>
        <p:sp>
          <p:nvSpPr>
            <p:cNvPr id="7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79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 rot="1562261">
            <a:off x="8414417" y="3808954"/>
            <a:ext cx="349951" cy="458021"/>
            <a:chOff x="10646778" y="4753862"/>
            <a:chExt cx="751521" cy="737702"/>
          </a:xfrm>
        </p:grpSpPr>
        <p:sp>
          <p:nvSpPr>
            <p:cNvPr id="97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01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8AFA4C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76CE0C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8630" y="1054399"/>
            <a:ext cx="2215709" cy="1902446"/>
          </a:xfrm>
          <a:prstGeom prst="rect">
            <a:avLst/>
          </a:prstGeom>
          <a:effectLst>
            <a:outerShdw blurRad="165100" dist="25400" dir="16200000" sx="99000" sy="99000" rotWithShape="0">
              <a:schemeClr val="bg1">
                <a:alpha val="93000"/>
              </a:schemeClr>
            </a:outerShdw>
          </a:effectLst>
        </p:spPr>
      </p:pic>
      <p:grpSp>
        <p:nvGrpSpPr>
          <p:cNvPr id="131" name="组合 130"/>
          <p:cNvGrpSpPr/>
          <p:nvPr/>
        </p:nvGrpSpPr>
        <p:grpSpPr>
          <a:xfrm flipH="1">
            <a:off x="110079" y="2166406"/>
            <a:ext cx="2266487" cy="1854485"/>
            <a:chOff x="8726219" y="-661205"/>
            <a:chExt cx="2154936" cy="1322409"/>
          </a:xfrm>
        </p:grpSpPr>
        <p:sp>
          <p:nvSpPr>
            <p:cNvPr id="132" name="任意多边形 131"/>
            <p:cNvSpPr/>
            <p:nvPr/>
          </p:nvSpPr>
          <p:spPr>
            <a:xfrm rot="21387068">
              <a:off x="8737941" y="-661205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outerShdw blurRad="215900" dist="76200" dir="66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 rot="21387068">
              <a:off x="8726219" y="-661204"/>
              <a:ext cx="2143214" cy="1322408"/>
            </a:xfrm>
            <a:custGeom>
              <a:avLst/>
              <a:gdLst>
                <a:gd name="connsiteX0" fmla="*/ 948690 w 2148840"/>
                <a:gd name="connsiteY0" fmla="*/ 0 h 1325880"/>
                <a:gd name="connsiteX1" fmla="*/ 1264643 w 2148840"/>
                <a:gd name="connsiteY1" fmla="*/ 209428 h 1325880"/>
                <a:gd name="connsiteX2" fmla="*/ 1272463 w 2148840"/>
                <a:gd name="connsiteY2" fmla="*/ 234618 h 1325880"/>
                <a:gd name="connsiteX3" fmla="*/ 1318138 w 2148840"/>
                <a:gd name="connsiteY3" fmla="*/ 209827 h 1325880"/>
                <a:gd name="connsiteX4" fmla="*/ 1451610 w 2148840"/>
                <a:gd name="connsiteY4" fmla="*/ 182880 h 1325880"/>
                <a:gd name="connsiteX5" fmla="*/ 1735948 w 2148840"/>
                <a:gd name="connsiteY5" fmla="*/ 334061 h 1325880"/>
                <a:gd name="connsiteX6" fmla="*/ 1754729 w 2148840"/>
                <a:gd name="connsiteY6" fmla="*/ 368663 h 1325880"/>
                <a:gd name="connsiteX7" fmla="*/ 1811161 w 2148840"/>
                <a:gd name="connsiteY7" fmla="*/ 374352 h 1325880"/>
                <a:gd name="connsiteX8" fmla="*/ 2148840 w 2148840"/>
                <a:gd name="connsiteY8" fmla="*/ 788670 h 1325880"/>
                <a:gd name="connsiteX9" fmla="*/ 1725930 w 2148840"/>
                <a:gd name="connsiteY9" fmla="*/ 1211580 h 1325880"/>
                <a:gd name="connsiteX10" fmla="*/ 1489477 w 2148840"/>
                <a:gd name="connsiteY10" fmla="*/ 1139354 h 1325880"/>
                <a:gd name="connsiteX11" fmla="*/ 1436947 w 2148840"/>
                <a:gd name="connsiteY11" fmla="*/ 1096013 h 1325880"/>
                <a:gd name="connsiteX12" fmla="*/ 1420223 w 2148840"/>
                <a:gd name="connsiteY12" fmla="*/ 1126825 h 1325880"/>
                <a:gd name="connsiteX13" fmla="*/ 1045845 w 2148840"/>
                <a:gd name="connsiteY13" fmla="*/ 1325880 h 1325880"/>
                <a:gd name="connsiteX14" fmla="*/ 726597 w 2148840"/>
                <a:gd name="connsiteY14" fmla="*/ 1193643 h 1325880"/>
                <a:gd name="connsiteX15" fmla="*/ 677235 w 2148840"/>
                <a:gd name="connsiteY15" fmla="*/ 1133816 h 1325880"/>
                <a:gd name="connsiteX16" fmla="*/ 643102 w 2148840"/>
                <a:gd name="connsiteY16" fmla="*/ 1152342 h 1325880"/>
                <a:gd name="connsiteX17" fmla="*/ 462915 w 2148840"/>
                <a:gd name="connsiteY17" fmla="*/ 1188720 h 1325880"/>
                <a:gd name="connsiteX18" fmla="*/ 0 w 2148840"/>
                <a:gd name="connsiteY18" fmla="*/ 725805 h 1325880"/>
                <a:gd name="connsiteX19" fmla="*/ 462915 w 2148840"/>
                <a:gd name="connsiteY19" fmla="*/ 262890 h 1325880"/>
                <a:gd name="connsiteX20" fmla="*/ 556209 w 2148840"/>
                <a:gd name="connsiteY20" fmla="*/ 272295 h 1325880"/>
                <a:gd name="connsiteX21" fmla="*/ 611187 w 2148840"/>
                <a:gd name="connsiteY21" fmla="*/ 289361 h 1325880"/>
                <a:gd name="connsiteX22" fmla="*/ 612757 w 2148840"/>
                <a:gd name="connsiteY22" fmla="*/ 273794 h 1325880"/>
                <a:gd name="connsiteX23" fmla="*/ 948690 w 2148840"/>
                <a:gd name="connsiteY23" fmla="*/ 0 h 132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48840" h="1325880">
                  <a:moveTo>
                    <a:pt x="948690" y="0"/>
                  </a:moveTo>
                  <a:cubicBezTo>
                    <a:pt x="1090723" y="0"/>
                    <a:pt x="1212588" y="86356"/>
                    <a:pt x="1264643" y="209428"/>
                  </a:cubicBezTo>
                  <a:lnTo>
                    <a:pt x="1272463" y="234618"/>
                  </a:lnTo>
                  <a:lnTo>
                    <a:pt x="1318138" y="209827"/>
                  </a:lnTo>
                  <a:cubicBezTo>
                    <a:pt x="1359162" y="192475"/>
                    <a:pt x="1404265" y="182880"/>
                    <a:pt x="1451610" y="182880"/>
                  </a:cubicBezTo>
                  <a:cubicBezTo>
                    <a:pt x="1569971" y="182880"/>
                    <a:pt x="1674326" y="242849"/>
                    <a:pt x="1735948" y="334061"/>
                  </a:cubicBezTo>
                  <a:lnTo>
                    <a:pt x="1754729" y="368663"/>
                  </a:lnTo>
                  <a:lnTo>
                    <a:pt x="1811161" y="374352"/>
                  </a:lnTo>
                  <a:cubicBezTo>
                    <a:pt x="2003874" y="413787"/>
                    <a:pt x="2148840" y="584299"/>
                    <a:pt x="2148840" y="788670"/>
                  </a:cubicBezTo>
                  <a:cubicBezTo>
                    <a:pt x="2148840" y="1022237"/>
                    <a:pt x="1959497" y="1211580"/>
                    <a:pt x="1725930" y="1211580"/>
                  </a:cubicBezTo>
                  <a:cubicBezTo>
                    <a:pt x="1638342" y="1211580"/>
                    <a:pt x="1556974" y="1184954"/>
                    <a:pt x="1489477" y="1139354"/>
                  </a:cubicBezTo>
                  <a:lnTo>
                    <a:pt x="1436947" y="1096013"/>
                  </a:lnTo>
                  <a:lnTo>
                    <a:pt x="1420223" y="1126825"/>
                  </a:lnTo>
                  <a:cubicBezTo>
                    <a:pt x="1339088" y="1246920"/>
                    <a:pt x="1201688" y="1325880"/>
                    <a:pt x="1045845" y="1325880"/>
                  </a:cubicBezTo>
                  <a:cubicBezTo>
                    <a:pt x="921171" y="1325880"/>
                    <a:pt x="808300" y="1275346"/>
                    <a:pt x="726597" y="1193643"/>
                  </a:cubicBezTo>
                  <a:lnTo>
                    <a:pt x="677235" y="1133816"/>
                  </a:lnTo>
                  <a:lnTo>
                    <a:pt x="643102" y="1152342"/>
                  </a:lnTo>
                  <a:cubicBezTo>
                    <a:pt x="587720" y="1175767"/>
                    <a:pt x="526830" y="1188720"/>
                    <a:pt x="462915" y="1188720"/>
                  </a:cubicBezTo>
                  <a:cubicBezTo>
                    <a:pt x="207254" y="1188720"/>
                    <a:pt x="0" y="981466"/>
                    <a:pt x="0" y="725805"/>
                  </a:cubicBezTo>
                  <a:cubicBezTo>
                    <a:pt x="0" y="470144"/>
                    <a:pt x="207254" y="262890"/>
                    <a:pt x="462915" y="262890"/>
                  </a:cubicBezTo>
                  <a:cubicBezTo>
                    <a:pt x="494873" y="262890"/>
                    <a:pt x="526074" y="266128"/>
                    <a:pt x="556209" y="272295"/>
                  </a:cubicBezTo>
                  <a:lnTo>
                    <a:pt x="611187" y="289361"/>
                  </a:lnTo>
                  <a:lnTo>
                    <a:pt x="612757" y="273794"/>
                  </a:lnTo>
                  <a:cubicBezTo>
                    <a:pt x="644731" y="117540"/>
                    <a:pt x="782984" y="0"/>
                    <a:pt x="94869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920444">
            <a:off x="2401585" y="4087393"/>
            <a:ext cx="433085" cy="566828"/>
            <a:chOff x="10646778" y="4753862"/>
            <a:chExt cx="751521" cy="737702"/>
          </a:xfrm>
        </p:grpSpPr>
        <p:sp>
          <p:nvSpPr>
            <p:cNvPr id="142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144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64E4F2"/>
              </a:solidFill>
              <a:ln w="15875">
                <a:solidFill>
                  <a:schemeClr val="bg1"/>
                </a:solidFill>
              </a:ln>
              <a:effectLst>
                <a:innerShdw blurRad="292100">
                  <a:srgbClr val="00B0F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" y="4531758"/>
            <a:ext cx="9143999" cy="2326243"/>
            <a:chOff x="1" y="4546271"/>
            <a:chExt cx="12191999" cy="2326243"/>
          </a:xfrm>
        </p:grpSpPr>
        <p:sp>
          <p:nvSpPr>
            <p:cNvPr id="39" name="任意多边形 38"/>
            <p:cNvSpPr/>
            <p:nvPr/>
          </p:nvSpPr>
          <p:spPr>
            <a:xfrm>
              <a:off x="1" y="4546271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01559" y="3961967"/>
            <a:ext cx="1731269" cy="1447795"/>
            <a:chOff x="594424" y="1153191"/>
            <a:chExt cx="2605976" cy="1634460"/>
          </a:xfrm>
        </p:grpSpPr>
        <p:sp>
          <p:nvSpPr>
            <p:cNvPr id="82" name="任意多边形 81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7" name="任意多边形 166"/>
          <p:cNvSpPr/>
          <p:nvPr/>
        </p:nvSpPr>
        <p:spPr>
          <a:xfrm>
            <a:off x="3311692" y="2560536"/>
            <a:ext cx="2517608" cy="74381"/>
          </a:xfrm>
          <a:custGeom>
            <a:avLst/>
            <a:gdLst>
              <a:gd name="connsiteX0" fmla="*/ 0 w 4842457"/>
              <a:gd name="connsiteY0" fmla="*/ 213306 h 213306"/>
              <a:gd name="connsiteX1" fmla="*/ 611747 w 4842457"/>
              <a:gd name="connsiteY1" fmla="*/ 7244 h 213306"/>
              <a:gd name="connsiteX2" fmla="*/ 1178417 w 4842457"/>
              <a:gd name="connsiteY2" fmla="*/ 206867 h 213306"/>
              <a:gd name="connsiteX3" fmla="*/ 1790164 w 4842457"/>
              <a:gd name="connsiteY3" fmla="*/ 13684 h 213306"/>
              <a:gd name="connsiteX4" fmla="*/ 2363274 w 4842457"/>
              <a:gd name="connsiteY4" fmla="*/ 200428 h 213306"/>
              <a:gd name="connsiteX5" fmla="*/ 2962141 w 4842457"/>
              <a:gd name="connsiteY5" fmla="*/ 7244 h 213306"/>
              <a:gd name="connsiteX6" fmla="*/ 3548130 w 4842457"/>
              <a:gd name="connsiteY6" fmla="*/ 206867 h 213306"/>
              <a:gd name="connsiteX7" fmla="*/ 4146998 w 4842457"/>
              <a:gd name="connsiteY7" fmla="*/ 805 h 213306"/>
              <a:gd name="connsiteX8" fmla="*/ 4842457 w 4842457"/>
              <a:gd name="connsiteY8" fmla="*/ 148912 h 21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42457" h="213306">
                <a:moveTo>
                  <a:pt x="0" y="213306"/>
                </a:moveTo>
                <a:cubicBezTo>
                  <a:pt x="207672" y="110811"/>
                  <a:pt x="415344" y="8317"/>
                  <a:pt x="611747" y="7244"/>
                </a:cubicBezTo>
                <a:cubicBezTo>
                  <a:pt x="808150" y="6171"/>
                  <a:pt x="982014" y="205794"/>
                  <a:pt x="1178417" y="206867"/>
                </a:cubicBezTo>
                <a:cubicBezTo>
                  <a:pt x="1374820" y="207940"/>
                  <a:pt x="1592688" y="14757"/>
                  <a:pt x="1790164" y="13684"/>
                </a:cubicBezTo>
                <a:cubicBezTo>
                  <a:pt x="1987640" y="12611"/>
                  <a:pt x="2167945" y="201501"/>
                  <a:pt x="2363274" y="200428"/>
                </a:cubicBezTo>
                <a:cubicBezTo>
                  <a:pt x="2558603" y="199355"/>
                  <a:pt x="2764665" y="6171"/>
                  <a:pt x="2962141" y="7244"/>
                </a:cubicBezTo>
                <a:cubicBezTo>
                  <a:pt x="3159617" y="8317"/>
                  <a:pt x="3350654" y="207940"/>
                  <a:pt x="3548130" y="206867"/>
                </a:cubicBezTo>
                <a:cubicBezTo>
                  <a:pt x="3745606" y="205794"/>
                  <a:pt x="3931277" y="10464"/>
                  <a:pt x="4146998" y="805"/>
                </a:cubicBezTo>
                <a:cubicBezTo>
                  <a:pt x="4362719" y="-8854"/>
                  <a:pt x="4602588" y="70029"/>
                  <a:pt x="4842457" y="148912"/>
                </a:cubicBezTo>
              </a:path>
            </a:pathLst>
          </a:custGeom>
          <a:noFill/>
          <a:ln w="22225">
            <a:solidFill>
              <a:srgbClr val="7DD2E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6"/>
          <p:cNvSpPr txBox="1"/>
          <p:nvPr/>
        </p:nvSpPr>
        <p:spPr>
          <a:xfrm>
            <a:off x="2365858" y="1643495"/>
            <a:ext cx="86105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Bài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: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Vệ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sinh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nhà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ở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(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Tiết</a:t>
            </a: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ea typeface="方正粗圆_GBK" panose="03000509000000000000" pitchFamily="65" charset="-122"/>
                <a:cs typeface="Times New Roman" pitchFamily="18" charset="0"/>
              </a:rPr>
              <a:t> 2) 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方正粗圆_GBK" panose="03000509000000000000" pitchFamily="65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99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 p14:presetBounceEnd="44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25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25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225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" dur="70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animRot by="-10800000">
                                          <p:cBhvr>
                                            <p:cTn id="44" dur="2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4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8" presetClass="emph" presetSubtype="0" fill="hold" nodeType="withEffect">
                                      <p:stCondLst>
                                        <p:cond delay="1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51" dur="2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67" grpId="0" animBg="1"/>
          <p:bldP spid="3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0"/>
            <a:ext cx="54864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2400" y="2133600"/>
            <a:ext cx="2971800" cy="1524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400" y="6324909"/>
            <a:ext cx="6447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8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2133600"/>
            <a:ext cx="2819400" cy="1524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Lau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0"/>
            <a:ext cx="5486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6019800"/>
            <a:ext cx="8458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770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0782"/>
            <a:ext cx="9143999" cy="688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191000" y="482025"/>
            <a:ext cx="1733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447800"/>
            <a:ext cx="67818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Lau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dọn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thường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xuyên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endParaRPr lang="en-US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92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711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78182" y="355835"/>
            <a:ext cx="6075218" cy="874283"/>
          </a:xfrm>
          <a:prstGeom prst="rect">
            <a:avLst/>
          </a:prstGeom>
          <a:noFill/>
        </p:spPr>
        <p:txBody>
          <a:bodyPr wrap="square" lIns="103832" tIns="51914" rIns="103832" bIns="51914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812241"/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5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50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E0DA37C-288F-4436-9742-1118F1224A51}"/>
              </a:ext>
            </a:extLst>
          </p:cNvPr>
          <p:cNvSpPr txBox="1"/>
          <p:nvPr/>
        </p:nvSpPr>
        <p:spPr>
          <a:xfrm>
            <a:off x="1447800" y="2474026"/>
            <a:ext cx="6241474" cy="1000880"/>
          </a:xfrm>
          <a:prstGeom prst="rect">
            <a:avLst/>
          </a:prstGeom>
          <a:noFill/>
        </p:spPr>
        <p:txBody>
          <a:bodyPr wrap="square" lIns="76800" tIns="38400" rIns="76800" bIns="38400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26663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9B4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1078821" y="4488892"/>
            <a:ext cx="326570" cy="442339"/>
          </a:xfrm>
          <a:prstGeom prst="rect">
            <a:avLst/>
          </a:prstGeom>
        </p:spPr>
      </p:pic>
      <p:sp>
        <p:nvSpPr>
          <p:cNvPr id="85" name="圆角矩形 84"/>
          <p:cNvSpPr/>
          <p:nvPr/>
        </p:nvSpPr>
        <p:spPr>
          <a:xfrm>
            <a:off x="1677070" y="1167063"/>
            <a:ext cx="6100011" cy="4523874"/>
          </a:xfrm>
          <a:prstGeom prst="roundRect">
            <a:avLst>
              <a:gd name="adj" fmla="val 732"/>
            </a:avLst>
          </a:prstGeom>
          <a:solidFill>
            <a:schemeClr val="bg1">
              <a:alpha val="35000"/>
            </a:schemeClr>
          </a:solidFill>
          <a:ln w="12700">
            <a:solidFill>
              <a:srgbClr val="91F0FD"/>
            </a:solidFill>
          </a:ln>
          <a:effectLst>
            <a:outerShdw blurRad="165100" dist="635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981200" y="1846527"/>
            <a:ext cx="54911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- </a:t>
            </a:r>
          </a:p>
          <a:p>
            <a:pPr marL="457200" indent="-457200">
              <a:buFontTx/>
              <a:buChar char="-"/>
            </a:pP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nêu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ý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kiến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hay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mỗi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làm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  <a:p>
            <a:pPr marL="457200" indent="-457200">
              <a:buFontTx/>
              <a:buChar char="-"/>
            </a:pP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chia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sẽ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những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dùng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chuẩn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bị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thực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hiện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hoạt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động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2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  </a:t>
            </a:r>
          </a:p>
          <a:p>
            <a:r>
              <a:rPr lang="en-US" altLang="zh-CN" sz="32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32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8100538" y="3797594"/>
            <a:ext cx="326570" cy="44233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1" t="54898" r="26118" b="28684"/>
          <a:stretch/>
        </p:blipFill>
        <p:spPr>
          <a:xfrm>
            <a:off x="6548034" y="6027309"/>
            <a:ext cx="247317" cy="334991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 rot="2224307">
            <a:off x="8170569" y="4435129"/>
            <a:ext cx="416878" cy="545616"/>
            <a:chOff x="10646778" y="4753862"/>
            <a:chExt cx="751521" cy="737702"/>
          </a:xfrm>
        </p:grpSpPr>
        <p:sp>
          <p:nvSpPr>
            <p:cNvPr id="38" name="五角星 2"/>
            <p:cNvSpPr/>
            <p:nvPr/>
          </p:nvSpPr>
          <p:spPr>
            <a:xfrm rot="20227648" flipH="1">
              <a:off x="10648573" y="4753862"/>
              <a:ext cx="749726" cy="728735"/>
            </a:xfrm>
            <a:custGeom>
              <a:avLst/>
              <a:gdLst>
                <a:gd name="connsiteX0" fmla="*/ 1 w 914400"/>
                <a:gd name="connsiteY0" fmla="*/ 349269 h 914400"/>
                <a:gd name="connsiteX1" fmla="*/ 262140 w 914400"/>
                <a:gd name="connsiteY1" fmla="*/ 223173 h 914400"/>
                <a:gd name="connsiteX2" fmla="*/ 457200 w 914400"/>
                <a:gd name="connsiteY2" fmla="*/ 0 h 914400"/>
                <a:gd name="connsiteX3" fmla="*/ 652260 w 914400"/>
                <a:gd name="connsiteY3" fmla="*/ 223173 h 914400"/>
                <a:gd name="connsiteX4" fmla="*/ 914399 w 914400"/>
                <a:gd name="connsiteY4" fmla="*/ 349269 h 914400"/>
                <a:gd name="connsiteX5" fmla="*/ 772814 w 914400"/>
                <a:gd name="connsiteY5" fmla="*/ 613293 h 914400"/>
                <a:gd name="connsiteX6" fmla="*/ 739765 w 914400"/>
                <a:gd name="connsiteY6" fmla="*/ 914398 h 914400"/>
                <a:gd name="connsiteX7" fmla="*/ 457200 w 914400"/>
                <a:gd name="connsiteY7" fmla="*/ 854400 h 914400"/>
                <a:gd name="connsiteX8" fmla="*/ 174635 w 914400"/>
                <a:gd name="connsiteY8" fmla="*/ 914398 h 914400"/>
                <a:gd name="connsiteX9" fmla="*/ 141586 w 914400"/>
                <a:gd name="connsiteY9" fmla="*/ 613293 h 914400"/>
                <a:gd name="connsiteX10" fmla="*/ 1 w 914400"/>
                <a:gd name="connsiteY10" fmla="*/ 349269 h 914400"/>
                <a:gd name="connsiteX0" fmla="*/ 0 w 914398"/>
                <a:gd name="connsiteY0" fmla="*/ 349269 h 923906"/>
                <a:gd name="connsiteX1" fmla="*/ 262139 w 914398"/>
                <a:gd name="connsiteY1" fmla="*/ 223173 h 923906"/>
                <a:gd name="connsiteX2" fmla="*/ 457199 w 914398"/>
                <a:gd name="connsiteY2" fmla="*/ 0 h 923906"/>
                <a:gd name="connsiteX3" fmla="*/ 652259 w 914398"/>
                <a:gd name="connsiteY3" fmla="*/ 223173 h 923906"/>
                <a:gd name="connsiteX4" fmla="*/ 914398 w 914398"/>
                <a:gd name="connsiteY4" fmla="*/ 349269 h 923906"/>
                <a:gd name="connsiteX5" fmla="*/ 772813 w 914398"/>
                <a:gd name="connsiteY5" fmla="*/ 613293 h 923906"/>
                <a:gd name="connsiteX6" fmla="*/ 739764 w 914398"/>
                <a:gd name="connsiteY6" fmla="*/ 914398 h 923906"/>
                <a:gd name="connsiteX7" fmla="*/ 457199 w 914398"/>
                <a:gd name="connsiteY7" fmla="*/ 854400 h 923906"/>
                <a:gd name="connsiteX8" fmla="*/ 174634 w 914398"/>
                <a:gd name="connsiteY8" fmla="*/ 914398 h 923906"/>
                <a:gd name="connsiteX9" fmla="*/ 141585 w 914398"/>
                <a:gd name="connsiteY9" fmla="*/ 613293 h 923906"/>
                <a:gd name="connsiteX10" fmla="*/ 0 w 914398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0 w 916461"/>
                <a:gd name="connsiteY0" fmla="*/ 349269 h 923906"/>
                <a:gd name="connsiteX1" fmla="*/ 262139 w 916461"/>
                <a:gd name="connsiteY1" fmla="*/ 223173 h 923906"/>
                <a:gd name="connsiteX2" fmla="*/ 457199 w 916461"/>
                <a:gd name="connsiteY2" fmla="*/ 0 h 923906"/>
                <a:gd name="connsiteX3" fmla="*/ 652259 w 916461"/>
                <a:gd name="connsiteY3" fmla="*/ 223173 h 923906"/>
                <a:gd name="connsiteX4" fmla="*/ 914398 w 916461"/>
                <a:gd name="connsiteY4" fmla="*/ 349269 h 923906"/>
                <a:gd name="connsiteX5" fmla="*/ 772813 w 916461"/>
                <a:gd name="connsiteY5" fmla="*/ 613293 h 923906"/>
                <a:gd name="connsiteX6" fmla="*/ 739764 w 916461"/>
                <a:gd name="connsiteY6" fmla="*/ 914398 h 923906"/>
                <a:gd name="connsiteX7" fmla="*/ 457199 w 916461"/>
                <a:gd name="connsiteY7" fmla="*/ 854400 h 923906"/>
                <a:gd name="connsiteX8" fmla="*/ 174634 w 916461"/>
                <a:gd name="connsiteY8" fmla="*/ 914398 h 923906"/>
                <a:gd name="connsiteX9" fmla="*/ 141585 w 916461"/>
                <a:gd name="connsiteY9" fmla="*/ 613293 h 923906"/>
                <a:gd name="connsiteX10" fmla="*/ 0 w 916461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  <a:gd name="connsiteX0" fmla="*/ 2063 w 918524"/>
                <a:gd name="connsiteY0" fmla="*/ 349269 h 923906"/>
                <a:gd name="connsiteX1" fmla="*/ 264202 w 918524"/>
                <a:gd name="connsiteY1" fmla="*/ 223173 h 923906"/>
                <a:gd name="connsiteX2" fmla="*/ 459262 w 918524"/>
                <a:gd name="connsiteY2" fmla="*/ 0 h 923906"/>
                <a:gd name="connsiteX3" fmla="*/ 654322 w 918524"/>
                <a:gd name="connsiteY3" fmla="*/ 223173 h 923906"/>
                <a:gd name="connsiteX4" fmla="*/ 916461 w 918524"/>
                <a:gd name="connsiteY4" fmla="*/ 349269 h 923906"/>
                <a:gd name="connsiteX5" fmla="*/ 774876 w 918524"/>
                <a:gd name="connsiteY5" fmla="*/ 613293 h 923906"/>
                <a:gd name="connsiteX6" fmla="*/ 741827 w 918524"/>
                <a:gd name="connsiteY6" fmla="*/ 914398 h 923906"/>
                <a:gd name="connsiteX7" fmla="*/ 459262 w 918524"/>
                <a:gd name="connsiteY7" fmla="*/ 854400 h 923906"/>
                <a:gd name="connsiteX8" fmla="*/ 176697 w 918524"/>
                <a:gd name="connsiteY8" fmla="*/ 914398 h 923906"/>
                <a:gd name="connsiteX9" fmla="*/ 143648 w 918524"/>
                <a:gd name="connsiteY9" fmla="*/ 613293 h 923906"/>
                <a:gd name="connsiteX10" fmla="*/ 2063 w 918524"/>
                <a:gd name="connsiteY10" fmla="*/ 349269 h 923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8524" h="923906">
                  <a:moveTo>
                    <a:pt x="2063" y="349269"/>
                  </a:moveTo>
                  <a:cubicBezTo>
                    <a:pt x="22155" y="284249"/>
                    <a:pt x="188002" y="281384"/>
                    <a:pt x="264202" y="223173"/>
                  </a:cubicBezTo>
                  <a:cubicBezTo>
                    <a:pt x="340402" y="164962"/>
                    <a:pt x="394242" y="0"/>
                    <a:pt x="459262" y="0"/>
                  </a:cubicBezTo>
                  <a:cubicBezTo>
                    <a:pt x="524282" y="0"/>
                    <a:pt x="578122" y="164962"/>
                    <a:pt x="654322" y="223173"/>
                  </a:cubicBezTo>
                  <a:cubicBezTo>
                    <a:pt x="730522" y="281384"/>
                    <a:pt x="896369" y="284249"/>
                    <a:pt x="916461" y="349269"/>
                  </a:cubicBezTo>
                  <a:cubicBezTo>
                    <a:pt x="936553" y="414289"/>
                    <a:pt x="803982" y="519105"/>
                    <a:pt x="774876" y="613293"/>
                  </a:cubicBezTo>
                  <a:cubicBezTo>
                    <a:pt x="745770" y="707481"/>
                    <a:pt x="794429" y="874213"/>
                    <a:pt x="741827" y="914398"/>
                  </a:cubicBezTo>
                  <a:cubicBezTo>
                    <a:pt x="689225" y="954583"/>
                    <a:pt x="553450" y="854400"/>
                    <a:pt x="459262" y="854400"/>
                  </a:cubicBezTo>
                  <a:cubicBezTo>
                    <a:pt x="365074" y="874399"/>
                    <a:pt x="257367" y="928196"/>
                    <a:pt x="176697" y="914398"/>
                  </a:cubicBezTo>
                  <a:cubicBezTo>
                    <a:pt x="96027" y="900600"/>
                    <a:pt x="172754" y="707481"/>
                    <a:pt x="143648" y="613293"/>
                  </a:cubicBezTo>
                  <a:cubicBezTo>
                    <a:pt x="114542" y="519105"/>
                    <a:pt x="-18029" y="414289"/>
                    <a:pt x="2063" y="349269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outerShdw blurRad="76200" dist="50800" dir="5400000" algn="t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0646778" y="4762829"/>
              <a:ext cx="749726" cy="728735"/>
              <a:chOff x="11012539" y="4493889"/>
              <a:chExt cx="749726" cy="728735"/>
            </a:xfrm>
          </p:grpSpPr>
          <p:sp>
            <p:nvSpPr>
              <p:cNvPr id="40" name="五角星 2"/>
              <p:cNvSpPr/>
              <p:nvPr/>
            </p:nvSpPr>
            <p:spPr>
              <a:xfrm rot="20227648" flipH="1">
                <a:off x="11012539" y="4493889"/>
                <a:ext cx="749726" cy="728735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18524" h="923906">
                    <a:moveTo>
                      <a:pt x="2063" y="349269"/>
                    </a:moveTo>
                    <a:cubicBezTo>
                      <a:pt x="22155" y="284249"/>
                      <a:pt x="188002" y="281384"/>
                      <a:pt x="264202" y="223173"/>
                    </a:cubicBezTo>
                    <a:cubicBezTo>
                      <a:pt x="340402" y="164962"/>
                      <a:pt x="394242" y="0"/>
                      <a:pt x="459262" y="0"/>
                    </a:cubicBezTo>
                    <a:cubicBezTo>
                      <a:pt x="524282" y="0"/>
                      <a:pt x="578122" y="164962"/>
                      <a:pt x="654322" y="223173"/>
                    </a:cubicBezTo>
                    <a:cubicBezTo>
                      <a:pt x="730522" y="281384"/>
                      <a:pt x="896369" y="284249"/>
                      <a:pt x="916461" y="349269"/>
                    </a:cubicBezTo>
                    <a:cubicBezTo>
                      <a:pt x="936553" y="414289"/>
                      <a:pt x="803982" y="519105"/>
                      <a:pt x="774876" y="613293"/>
                    </a:cubicBezTo>
                    <a:cubicBezTo>
                      <a:pt x="745770" y="707481"/>
                      <a:pt x="794429" y="874213"/>
                      <a:pt x="741827" y="914398"/>
                    </a:cubicBezTo>
                    <a:cubicBezTo>
                      <a:pt x="689225" y="954583"/>
                      <a:pt x="553450" y="854400"/>
                      <a:pt x="459262" y="854400"/>
                    </a:cubicBezTo>
                    <a:cubicBezTo>
                      <a:pt x="365074" y="874399"/>
                      <a:pt x="257367" y="928196"/>
                      <a:pt x="176697" y="914398"/>
                    </a:cubicBezTo>
                    <a:cubicBezTo>
                      <a:pt x="96027" y="900600"/>
                      <a:pt x="172754" y="707481"/>
                      <a:pt x="143648" y="613293"/>
                    </a:cubicBezTo>
                    <a:cubicBezTo>
                      <a:pt x="114542" y="519105"/>
                      <a:pt x="-18029" y="414289"/>
                      <a:pt x="2063" y="349269"/>
                    </a:cubicBezTo>
                    <a:close/>
                  </a:path>
                </a:pathLst>
              </a:custGeom>
              <a:solidFill>
                <a:srgbClr val="FFFF00"/>
              </a:solidFill>
              <a:ln w="15875">
                <a:solidFill>
                  <a:srgbClr val="FFFF00"/>
                </a:solidFill>
              </a:ln>
              <a:effectLst>
                <a:innerShdw blurRad="292100">
                  <a:srgbClr val="FFC000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五角星 2"/>
              <p:cNvSpPr/>
              <p:nvPr/>
            </p:nvSpPr>
            <p:spPr>
              <a:xfrm rot="20424262">
                <a:off x="11046365" y="4655056"/>
                <a:ext cx="290576" cy="221980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9" h="349269">
                    <a:moveTo>
                      <a:pt x="0" y="349269"/>
                    </a:moveTo>
                    <a:cubicBezTo>
                      <a:pt x="20092" y="284249"/>
                      <a:pt x="185939" y="281384"/>
                      <a:pt x="262139" y="223173"/>
                    </a:cubicBezTo>
                    <a:cubicBezTo>
                      <a:pt x="338339" y="164962"/>
                      <a:pt x="392179" y="0"/>
                      <a:pt x="457199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8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五角星 2"/>
              <p:cNvSpPr/>
              <p:nvPr/>
            </p:nvSpPr>
            <p:spPr>
              <a:xfrm rot="6997346">
                <a:off x="11587935" y="4901938"/>
                <a:ext cx="128719" cy="147271"/>
              </a:xfrm>
              <a:custGeom>
                <a:avLst/>
                <a:gdLst>
                  <a:gd name="connsiteX0" fmla="*/ 1 w 914400"/>
                  <a:gd name="connsiteY0" fmla="*/ 349269 h 914400"/>
                  <a:gd name="connsiteX1" fmla="*/ 262140 w 914400"/>
                  <a:gd name="connsiteY1" fmla="*/ 223173 h 914400"/>
                  <a:gd name="connsiteX2" fmla="*/ 457200 w 914400"/>
                  <a:gd name="connsiteY2" fmla="*/ 0 h 914400"/>
                  <a:gd name="connsiteX3" fmla="*/ 652260 w 914400"/>
                  <a:gd name="connsiteY3" fmla="*/ 223173 h 914400"/>
                  <a:gd name="connsiteX4" fmla="*/ 914399 w 914400"/>
                  <a:gd name="connsiteY4" fmla="*/ 349269 h 914400"/>
                  <a:gd name="connsiteX5" fmla="*/ 772814 w 914400"/>
                  <a:gd name="connsiteY5" fmla="*/ 613293 h 914400"/>
                  <a:gd name="connsiteX6" fmla="*/ 739765 w 914400"/>
                  <a:gd name="connsiteY6" fmla="*/ 914398 h 914400"/>
                  <a:gd name="connsiteX7" fmla="*/ 457200 w 914400"/>
                  <a:gd name="connsiteY7" fmla="*/ 854400 h 914400"/>
                  <a:gd name="connsiteX8" fmla="*/ 174635 w 914400"/>
                  <a:gd name="connsiteY8" fmla="*/ 914398 h 914400"/>
                  <a:gd name="connsiteX9" fmla="*/ 141586 w 914400"/>
                  <a:gd name="connsiteY9" fmla="*/ 613293 h 914400"/>
                  <a:gd name="connsiteX10" fmla="*/ 1 w 914400"/>
                  <a:gd name="connsiteY10" fmla="*/ 349269 h 914400"/>
                  <a:gd name="connsiteX0" fmla="*/ 0 w 914398"/>
                  <a:gd name="connsiteY0" fmla="*/ 349269 h 923906"/>
                  <a:gd name="connsiteX1" fmla="*/ 262139 w 914398"/>
                  <a:gd name="connsiteY1" fmla="*/ 223173 h 923906"/>
                  <a:gd name="connsiteX2" fmla="*/ 457199 w 914398"/>
                  <a:gd name="connsiteY2" fmla="*/ 0 h 923906"/>
                  <a:gd name="connsiteX3" fmla="*/ 652259 w 914398"/>
                  <a:gd name="connsiteY3" fmla="*/ 223173 h 923906"/>
                  <a:gd name="connsiteX4" fmla="*/ 914398 w 914398"/>
                  <a:gd name="connsiteY4" fmla="*/ 349269 h 923906"/>
                  <a:gd name="connsiteX5" fmla="*/ 772813 w 914398"/>
                  <a:gd name="connsiteY5" fmla="*/ 613293 h 923906"/>
                  <a:gd name="connsiteX6" fmla="*/ 739764 w 914398"/>
                  <a:gd name="connsiteY6" fmla="*/ 914398 h 923906"/>
                  <a:gd name="connsiteX7" fmla="*/ 457199 w 914398"/>
                  <a:gd name="connsiteY7" fmla="*/ 854400 h 923906"/>
                  <a:gd name="connsiteX8" fmla="*/ 174634 w 914398"/>
                  <a:gd name="connsiteY8" fmla="*/ 914398 h 923906"/>
                  <a:gd name="connsiteX9" fmla="*/ 141585 w 914398"/>
                  <a:gd name="connsiteY9" fmla="*/ 613293 h 923906"/>
                  <a:gd name="connsiteX10" fmla="*/ 0 w 914398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0 w 916461"/>
                  <a:gd name="connsiteY0" fmla="*/ 349269 h 923906"/>
                  <a:gd name="connsiteX1" fmla="*/ 262139 w 916461"/>
                  <a:gd name="connsiteY1" fmla="*/ 223173 h 923906"/>
                  <a:gd name="connsiteX2" fmla="*/ 457199 w 916461"/>
                  <a:gd name="connsiteY2" fmla="*/ 0 h 923906"/>
                  <a:gd name="connsiteX3" fmla="*/ 652259 w 916461"/>
                  <a:gd name="connsiteY3" fmla="*/ 223173 h 923906"/>
                  <a:gd name="connsiteX4" fmla="*/ 914398 w 916461"/>
                  <a:gd name="connsiteY4" fmla="*/ 349269 h 923906"/>
                  <a:gd name="connsiteX5" fmla="*/ 772813 w 916461"/>
                  <a:gd name="connsiteY5" fmla="*/ 613293 h 923906"/>
                  <a:gd name="connsiteX6" fmla="*/ 739764 w 916461"/>
                  <a:gd name="connsiteY6" fmla="*/ 914398 h 923906"/>
                  <a:gd name="connsiteX7" fmla="*/ 457199 w 916461"/>
                  <a:gd name="connsiteY7" fmla="*/ 854400 h 923906"/>
                  <a:gd name="connsiteX8" fmla="*/ 174634 w 916461"/>
                  <a:gd name="connsiteY8" fmla="*/ 914398 h 923906"/>
                  <a:gd name="connsiteX9" fmla="*/ 141585 w 916461"/>
                  <a:gd name="connsiteY9" fmla="*/ 613293 h 923906"/>
                  <a:gd name="connsiteX10" fmla="*/ 0 w 916461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2063 w 918524"/>
                  <a:gd name="connsiteY0" fmla="*/ 349269 h 923906"/>
                  <a:gd name="connsiteX1" fmla="*/ 264202 w 918524"/>
                  <a:gd name="connsiteY1" fmla="*/ 223173 h 923906"/>
                  <a:gd name="connsiteX2" fmla="*/ 459262 w 918524"/>
                  <a:gd name="connsiteY2" fmla="*/ 0 h 923906"/>
                  <a:gd name="connsiteX3" fmla="*/ 654322 w 918524"/>
                  <a:gd name="connsiteY3" fmla="*/ 223173 h 923906"/>
                  <a:gd name="connsiteX4" fmla="*/ 916461 w 918524"/>
                  <a:gd name="connsiteY4" fmla="*/ 349269 h 923906"/>
                  <a:gd name="connsiteX5" fmla="*/ 774876 w 918524"/>
                  <a:gd name="connsiteY5" fmla="*/ 613293 h 923906"/>
                  <a:gd name="connsiteX6" fmla="*/ 741827 w 918524"/>
                  <a:gd name="connsiteY6" fmla="*/ 914398 h 923906"/>
                  <a:gd name="connsiteX7" fmla="*/ 459262 w 918524"/>
                  <a:gd name="connsiteY7" fmla="*/ 854400 h 923906"/>
                  <a:gd name="connsiteX8" fmla="*/ 176697 w 918524"/>
                  <a:gd name="connsiteY8" fmla="*/ 914398 h 923906"/>
                  <a:gd name="connsiteX9" fmla="*/ 143648 w 918524"/>
                  <a:gd name="connsiteY9" fmla="*/ 613293 h 923906"/>
                  <a:gd name="connsiteX10" fmla="*/ 2063 w 918524"/>
                  <a:gd name="connsiteY10" fmla="*/ 349269 h 923906"/>
                  <a:gd name="connsiteX0" fmla="*/ 654322 w 918524"/>
                  <a:gd name="connsiteY0" fmla="*/ 223173 h 923906"/>
                  <a:gd name="connsiteX1" fmla="*/ 916461 w 918524"/>
                  <a:gd name="connsiteY1" fmla="*/ 349269 h 923906"/>
                  <a:gd name="connsiteX2" fmla="*/ 774876 w 918524"/>
                  <a:gd name="connsiteY2" fmla="*/ 613293 h 923906"/>
                  <a:gd name="connsiteX3" fmla="*/ 741827 w 918524"/>
                  <a:gd name="connsiteY3" fmla="*/ 914398 h 923906"/>
                  <a:gd name="connsiteX4" fmla="*/ 459262 w 918524"/>
                  <a:gd name="connsiteY4" fmla="*/ 854400 h 923906"/>
                  <a:gd name="connsiteX5" fmla="*/ 176697 w 918524"/>
                  <a:gd name="connsiteY5" fmla="*/ 914398 h 923906"/>
                  <a:gd name="connsiteX6" fmla="*/ 143648 w 918524"/>
                  <a:gd name="connsiteY6" fmla="*/ 613293 h 923906"/>
                  <a:gd name="connsiteX7" fmla="*/ 2063 w 918524"/>
                  <a:gd name="connsiteY7" fmla="*/ 349269 h 923906"/>
                  <a:gd name="connsiteX8" fmla="*/ 264202 w 918524"/>
                  <a:gd name="connsiteY8" fmla="*/ 223173 h 923906"/>
                  <a:gd name="connsiteX9" fmla="*/ 459262 w 918524"/>
                  <a:gd name="connsiteY9" fmla="*/ 0 h 923906"/>
                  <a:gd name="connsiteX10" fmla="*/ 715845 w 918524"/>
                  <a:gd name="connsiteY10" fmla="*/ 284696 h 923906"/>
                  <a:gd name="connsiteX0" fmla="*/ 916461 w 918524"/>
                  <a:gd name="connsiteY0" fmla="*/ 349269 h 923906"/>
                  <a:gd name="connsiteX1" fmla="*/ 774876 w 918524"/>
                  <a:gd name="connsiteY1" fmla="*/ 613293 h 923906"/>
                  <a:gd name="connsiteX2" fmla="*/ 741827 w 918524"/>
                  <a:gd name="connsiteY2" fmla="*/ 914398 h 923906"/>
                  <a:gd name="connsiteX3" fmla="*/ 459262 w 918524"/>
                  <a:gd name="connsiteY3" fmla="*/ 854400 h 923906"/>
                  <a:gd name="connsiteX4" fmla="*/ 176697 w 918524"/>
                  <a:gd name="connsiteY4" fmla="*/ 914398 h 923906"/>
                  <a:gd name="connsiteX5" fmla="*/ 143648 w 918524"/>
                  <a:gd name="connsiteY5" fmla="*/ 613293 h 923906"/>
                  <a:gd name="connsiteX6" fmla="*/ 2063 w 918524"/>
                  <a:gd name="connsiteY6" fmla="*/ 349269 h 923906"/>
                  <a:gd name="connsiteX7" fmla="*/ 264202 w 918524"/>
                  <a:gd name="connsiteY7" fmla="*/ 223173 h 923906"/>
                  <a:gd name="connsiteX8" fmla="*/ 459262 w 918524"/>
                  <a:gd name="connsiteY8" fmla="*/ 0 h 923906"/>
                  <a:gd name="connsiteX9" fmla="*/ 715845 w 918524"/>
                  <a:gd name="connsiteY9" fmla="*/ 284696 h 923906"/>
                  <a:gd name="connsiteX0" fmla="*/ 774876 w 774876"/>
                  <a:gd name="connsiteY0" fmla="*/ 613293 h 923906"/>
                  <a:gd name="connsiteX1" fmla="*/ 741827 w 774876"/>
                  <a:gd name="connsiteY1" fmla="*/ 914398 h 923906"/>
                  <a:gd name="connsiteX2" fmla="*/ 459262 w 774876"/>
                  <a:gd name="connsiteY2" fmla="*/ 854400 h 923906"/>
                  <a:gd name="connsiteX3" fmla="*/ 176697 w 774876"/>
                  <a:gd name="connsiteY3" fmla="*/ 914398 h 923906"/>
                  <a:gd name="connsiteX4" fmla="*/ 143648 w 774876"/>
                  <a:gd name="connsiteY4" fmla="*/ 613293 h 923906"/>
                  <a:gd name="connsiteX5" fmla="*/ 2063 w 774876"/>
                  <a:gd name="connsiteY5" fmla="*/ 349269 h 923906"/>
                  <a:gd name="connsiteX6" fmla="*/ 264202 w 774876"/>
                  <a:gd name="connsiteY6" fmla="*/ 223173 h 923906"/>
                  <a:gd name="connsiteX7" fmla="*/ 459262 w 774876"/>
                  <a:gd name="connsiteY7" fmla="*/ 0 h 923906"/>
                  <a:gd name="connsiteX8" fmla="*/ 715845 w 774876"/>
                  <a:gd name="connsiteY8" fmla="*/ 284696 h 923906"/>
                  <a:gd name="connsiteX0" fmla="*/ 741827 w 741827"/>
                  <a:gd name="connsiteY0" fmla="*/ 914398 h 923906"/>
                  <a:gd name="connsiteX1" fmla="*/ 459262 w 741827"/>
                  <a:gd name="connsiteY1" fmla="*/ 854400 h 923906"/>
                  <a:gd name="connsiteX2" fmla="*/ 176697 w 741827"/>
                  <a:gd name="connsiteY2" fmla="*/ 914398 h 923906"/>
                  <a:gd name="connsiteX3" fmla="*/ 143648 w 741827"/>
                  <a:gd name="connsiteY3" fmla="*/ 613293 h 923906"/>
                  <a:gd name="connsiteX4" fmla="*/ 2063 w 741827"/>
                  <a:gd name="connsiteY4" fmla="*/ 349269 h 923906"/>
                  <a:gd name="connsiteX5" fmla="*/ 264202 w 741827"/>
                  <a:gd name="connsiteY5" fmla="*/ 223173 h 923906"/>
                  <a:gd name="connsiteX6" fmla="*/ 459262 w 741827"/>
                  <a:gd name="connsiteY6" fmla="*/ 0 h 923906"/>
                  <a:gd name="connsiteX7" fmla="*/ 715845 w 741827"/>
                  <a:gd name="connsiteY7" fmla="*/ 284696 h 923906"/>
                  <a:gd name="connsiteX0" fmla="*/ 459262 w 715845"/>
                  <a:gd name="connsiteY0" fmla="*/ 854400 h 916632"/>
                  <a:gd name="connsiteX1" fmla="*/ 176697 w 715845"/>
                  <a:gd name="connsiteY1" fmla="*/ 914398 h 916632"/>
                  <a:gd name="connsiteX2" fmla="*/ 143648 w 715845"/>
                  <a:gd name="connsiteY2" fmla="*/ 613293 h 916632"/>
                  <a:gd name="connsiteX3" fmla="*/ 2063 w 715845"/>
                  <a:gd name="connsiteY3" fmla="*/ 349269 h 916632"/>
                  <a:gd name="connsiteX4" fmla="*/ 264202 w 715845"/>
                  <a:gd name="connsiteY4" fmla="*/ 223173 h 916632"/>
                  <a:gd name="connsiteX5" fmla="*/ 459262 w 715845"/>
                  <a:gd name="connsiteY5" fmla="*/ 0 h 916632"/>
                  <a:gd name="connsiteX6" fmla="*/ 715845 w 715845"/>
                  <a:gd name="connsiteY6" fmla="*/ 284696 h 916632"/>
                  <a:gd name="connsiteX0" fmla="*/ 176697 w 715845"/>
                  <a:gd name="connsiteY0" fmla="*/ 914398 h 914398"/>
                  <a:gd name="connsiteX1" fmla="*/ 143648 w 715845"/>
                  <a:gd name="connsiteY1" fmla="*/ 613293 h 914398"/>
                  <a:gd name="connsiteX2" fmla="*/ 2063 w 715845"/>
                  <a:gd name="connsiteY2" fmla="*/ 349269 h 914398"/>
                  <a:gd name="connsiteX3" fmla="*/ 264202 w 715845"/>
                  <a:gd name="connsiteY3" fmla="*/ 223173 h 914398"/>
                  <a:gd name="connsiteX4" fmla="*/ 459262 w 715845"/>
                  <a:gd name="connsiteY4" fmla="*/ 0 h 914398"/>
                  <a:gd name="connsiteX5" fmla="*/ 715845 w 715845"/>
                  <a:gd name="connsiteY5" fmla="*/ 284696 h 914398"/>
                  <a:gd name="connsiteX0" fmla="*/ 143648 w 715845"/>
                  <a:gd name="connsiteY0" fmla="*/ 613293 h 613293"/>
                  <a:gd name="connsiteX1" fmla="*/ 2063 w 715845"/>
                  <a:gd name="connsiteY1" fmla="*/ 349269 h 613293"/>
                  <a:gd name="connsiteX2" fmla="*/ 264202 w 715845"/>
                  <a:gd name="connsiteY2" fmla="*/ 223173 h 613293"/>
                  <a:gd name="connsiteX3" fmla="*/ 459262 w 715845"/>
                  <a:gd name="connsiteY3" fmla="*/ 0 h 613293"/>
                  <a:gd name="connsiteX4" fmla="*/ 715845 w 715845"/>
                  <a:gd name="connsiteY4" fmla="*/ 284696 h 613293"/>
                  <a:gd name="connsiteX0" fmla="*/ 0 w 713782"/>
                  <a:gd name="connsiteY0" fmla="*/ 349269 h 349269"/>
                  <a:gd name="connsiteX1" fmla="*/ 262139 w 713782"/>
                  <a:gd name="connsiteY1" fmla="*/ 223173 h 349269"/>
                  <a:gd name="connsiteX2" fmla="*/ 457199 w 713782"/>
                  <a:gd name="connsiteY2" fmla="*/ 0 h 349269"/>
                  <a:gd name="connsiteX3" fmla="*/ 713782 w 713782"/>
                  <a:gd name="connsiteY3" fmla="*/ 284696 h 349269"/>
                  <a:gd name="connsiteX0" fmla="*/ 0 w 457199"/>
                  <a:gd name="connsiteY0" fmla="*/ 349269 h 349269"/>
                  <a:gd name="connsiteX1" fmla="*/ 262139 w 457199"/>
                  <a:gd name="connsiteY1" fmla="*/ 223173 h 349269"/>
                  <a:gd name="connsiteX2" fmla="*/ 457199 w 457199"/>
                  <a:gd name="connsiteY2" fmla="*/ 0 h 349269"/>
                  <a:gd name="connsiteX0" fmla="*/ 0 w 195060"/>
                  <a:gd name="connsiteY0" fmla="*/ 223173 h 223173"/>
                  <a:gd name="connsiteX1" fmla="*/ 195060 w 195060"/>
                  <a:gd name="connsiteY1" fmla="*/ 0 h 2231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060" h="223173">
                    <a:moveTo>
                      <a:pt x="0" y="223173"/>
                    </a:moveTo>
                    <a:cubicBezTo>
                      <a:pt x="76200" y="164962"/>
                      <a:pt x="130040" y="0"/>
                      <a:pt x="195060" y="0"/>
                    </a:cubicBezTo>
                  </a:path>
                </a:pathLst>
              </a:custGeom>
              <a:noFill/>
              <a:ln w="28575" cap="rnd">
                <a:solidFill>
                  <a:schemeClr val="bg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8" t="45118" r="6692" b="27923"/>
          <a:stretch/>
        </p:blipFill>
        <p:spPr>
          <a:xfrm>
            <a:off x="2445919" y="177744"/>
            <a:ext cx="4400550" cy="1028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77070" y="1381095"/>
            <a:ext cx="59679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Mục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đích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yêu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cầu</a:t>
            </a:r>
            <a:r>
              <a:rPr lang="en-US" altLang="zh-CN" sz="4000" b="1" dirty="0" smtClean="0">
                <a:solidFill>
                  <a:srgbClr val="FFFF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2" t="19496" r="20058" b="16370"/>
          <a:stretch/>
        </p:blipFill>
        <p:spPr>
          <a:xfrm>
            <a:off x="422031" y="3216714"/>
            <a:ext cx="990915" cy="2897414"/>
          </a:xfrm>
          <a:prstGeom prst="rect">
            <a:avLst/>
          </a:prstGeom>
        </p:spPr>
      </p:pic>
      <p:grpSp>
        <p:nvGrpSpPr>
          <p:cNvPr id="74" name="组合 73"/>
          <p:cNvGrpSpPr/>
          <p:nvPr/>
        </p:nvGrpSpPr>
        <p:grpSpPr>
          <a:xfrm>
            <a:off x="0" y="4595446"/>
            <a:ext cx="4760194" cy="2262554"/>
            <a:chOff x="0" y="4595446"/>
            <a:chExt cx="6346925" cy="2262554"/>
          </a:xfrm>
        </p:grpSpPr>
        <p:sp>
          <p:nvSpPr>
            <p:cNvPr id="72" name="任意多边形 71"/>
            <p:cNvSpPr/>
            <p:nvPr/>
          </p:nvSpPr>
          <p:spPr>
            <a:xfrm>
              <a:off x="0" y="4611187"/>
              <a:ext cx="6302768" cy="2246813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outerShdw blurRad="203200" dist="63500" dir="18900000" algn="bl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>
              <a:off x="0" y="4595446"/>
              <a:ext cx="6346925" cy="2262554"/>
            </a:xfrm>
            <a:custGeom>
              <a:avLst/>
              <a:gdLst>
                <a:gd name="connsiteX0" fmla="*/ 0 w 6302768"/>
                <a:gd name="connsiteY0" fmla="*/ 0 h 2246813"/>
                <a:gd name="connsiteX1" fmla="*/ 529046 w 6302768"/>
                <a:gd name="connsiteY1" fmla="*/ 529046 h 2246813"/>
                <a:gd name="connsiteX2" fmla="*/ 518298 w 6302768"/>
                <a:gd name="connsiteY2" fmla="*/ 635667 h 2246813"/>
                <a:gd name="connsiteX3" fmla="*/ 518255 w 6302768"/>
                <a:gd name="connsiteY3" fmla="*/ 635806 h 2246813"/>
                <a:gd name="connsiteX4" fmla="*/ 549544 w 6302768"/>
                <a:gd name="connsiteY4" fmla="*/ 638960 h 2246813"/>
                <a:gd name="connsiteX5" fmla="*/ 941024 w 6302768"/>
                <a:gd name="connsiteY5" fmla="*/ 922250 h 2246813"/>
                <a:gd name="connsiteX6" fmla="*/ 953618 w 6302768"/>
                <a:gd name="connsiteY6" fmla="*/ 949245 h 2246813"/>
                <a:gd name="connsiteX7" fmla="*/ 1023820 w 6302768"/>
                <a:gd name="connsiteY7" fmla="*/ 911140 h 2246813"/>
                <a:gd name="connsiteX8" fmla="*/ 1201783 w 6302768"/>
                <a:gd name="connsiteY8" fmla="*/ 875211 h 2246813"/>
                <a:gd name="connsiteX9" fmla="*/ 1623054 w 6302768"/>
                <a:gd name="connsiteY9" fmla="*/ 1154448 h 2246813"/>
                <a:gd name="connsiteX10" fmla="*/ 1641912 w 6302768"/>
                <a:gd name="connsiteY10" fmla="*/ 1215198 h 2246813"/>
                <a:gd name="connsiteX11" fmla="*/ 1685221 w 6302768"/>
                <a:gd name="connsiteY11" fmla="*/ 1162707 h 2246813"/>
                <a:gd name="connsiteX12" fmla="*/ 2063931 w 6302768"/>
                <a:gd name="connsiteY12" fmla="*/ 1005840 h 2246813"/>
                <a:gd name="connsiteX13" fmla="*/ 2363377 w 6302768"/>
                <a:gd name="connsiteY13" fmla="*/ 1097308 h 2246813"/>
                <a:gd name="connsiteX14" fmla="*/ 2409428 w 6302768"/>
                <a:gd name="connsiteY14" fmla="*/ 1135304 h 2246813"/>
                <a:gd name="connsiteX15" fmla="*/ 2480562 w 6302768"/>
                <a:gd name="connsiteY15" fmla="*/ 1076613 h 2246813"/>
                <a:gd name="connsiteX16" fmla="*/ 2926079 w 6302768"/>
                <a:gd name="connsiteY16" fmla="*/ 940526 h 2246813"/>
                <a:gd name="connsiteX17" fmla="*/ 3722913 w 6302768"/>
                <a:gd name="connsiteY17" fmla="*/ 1737360 h 2246813"/>
                <a:gd name="connsiteX18" fmla="*/ 3716237 w 6302768"/>
                <a:gd name="connsiteY18" fmla="*/ 1825599 h 2246813"/>
                <a:gd name="connsiteX19" fmla="*/ 3728546 w 6302768"/>
                <a:gd name="connsiteY19" fmla="*/ 1815443 h 2246813"/>
                <a:gd name="connsiteX20" fmla="*/ 3984171 w 6302768"/>
                <a:gd name="connsiteY20" fmla="*/ 1737360 h 2246813"/>
                <a:gd name="connsiteX21" fmla="*/ 4363289 w 6302768"/>
                <a:gd name="connsiteY21" fmla="*/ 1938935 h 2246813"/>
                <a:gd name="connsiteX22" fmla="*/ 4386727 w 6302768"/>
                <a:gd name="connsiteY22" fmla="*/ 1982117 h 2246813"/>
                <a:gd name="connsiteX23" fmla="*/ 4407931 w 6302768"/>
                <a:gd name="connsiteY23" fmla="*/ 1913809 h 2246813"/>
                <a:gd name="connsiteX24" fmla="*/ 5087982 w 6302768"/>
                <a:gd name="connsiteY24" fmla="*/ 1463040 h 2246813"/>
                <a:gd name="connsiteX25" fmla="*/ 5768034 w 6302768"/>
                <a:gd name="connsiteY25" fmla="*/ 1913808 h 2246813"/>
                <a:gd name="connsiteX26" fmla="*/ 5783337 w 6302768"/>
                <a:gd name="connsiteY26" fmla="*/ 1963108 h 2246813"/>
                <a:gd name="connsiteX27" fmla="*/ 5810304 w 6302768"/>
                <a:gd name="connsiteY27" fmla="*/ 1948471 h 2246813"/>
                <a:gd name="connsiteX28" fmla="*/ 5950132 w 6302768"/>
                <a:gd name="connsiteY28" fmla="*/ 1920241 h 2246813"/>
                <a:gd name="connsiteX29" fmla="*/ 6281131 w 6302768"/>
                <a:gd name="connsiteY29" fmla="*/ 2139642 h 2246813"/>
                <a:gd name="connsiteX30" fmla="*/ 6302768 w 6302768"/>
                <a:gd name="connsiteY30" fmla="*/ 2246812 h 2246813"/>
                <a:gd name="connsiteX31" fmla="*/ 4585063 w 6302768"/>
                <a:gd name="connsiteY31" fmla="*/ 2246812 h 2246813"/>
                <a:gd name="connsiteX32" fmla="*/ 4585063 w 6302768"/>
                <a:gd name="connsiteY32" fmla="*/ 2246813 h 2246813"/>
                <a:gd name="connsiteX33" fmla="*/ 0 w 6302768"/>
                <a:gd name="connsiteY33" fmla="*/ 2246813 h 224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302768" h="2246813">
                  <a:moveTo>
                    <a:pt x="0" y="0"/>
                  </a:moveTo>
                  <a:cubicBezTo>
                    <a:pt x="292184" y="0"/>
                    <a:pt x="529046" y="236862"/>
                    <a:pt x="529046" y="529046"/>
                  </a:cubicBezTo>
                  <a:cubicBezTo>
                    <a:pt x="529046" y="565569"/>
                    <a:pt x="525345" y="601228"/>
                    <a:pt x="518298" y="635667"/>
                  </a:cubicBezTo>
                  <a:lnTo>
                    <a:pt x="518255" y="635806"/>
                  </a:lnTo>
                  <a:lnTo>
                    <a:pt x="549544" y="638960"/>
                  </a:lnTo>
                  <a:cubicBezTo>
                    <a:pt x="716958" y="673218"/>
                    <a:pt x="858449" y="778645"/>
                    <a:pt x="941024" y="922250"/>
                  </a:cubicBezTo>
                  <a:lnTo>
                    <a:pt x="953618" y="949245"/>
                  </a:lnTo>
                  <a:lnTo>
                    <a:pt x="1023820" y="911140"/>
                  </a:lnTo>
                  <a:cubicBezTo>
                    <a:pt x="1078519" y="888005"/>
                    <a:pt x="1138657" y="875211"/>
                    <a:pt x="1201783" y="875211"/>
                  </a:cubicBezTo>
                  <a:cubicBezTo>
                    <a:pt x="1391162" y="875211"/>
                    <a:pt x="1553648" y="990352"/>
                    <a:pt x="1623054" y="1154448"/>
                  </a:cubicBezTo>
                  <a:lnTo>
                    <a:pt x="1641912" y="1215198"/>
                  </a:lnTo>
                  <a:lnTo>
                    <a:pt x="1685221" y="1162707"/>
                  </a:lnTo>
                  <a:cubicBezTo>
                    <a:pt x="1782141" y="1065787"/>
                    <a:pt x="1916036" y="1005840"/>
                    <a:pt x="2063931" y="1005840"/>
                  </a:cubicBezTo>
                  <a:cubicBezTo>
                    <a:pt x="2174853" y="1005840"/>
                    <a:pt x="2277899" y="1039560"/>
                    <a:pt x="2363377" y="1097308"/>
                  </a:cubicBezTo>
                  <a:lnTo>
                    <a:pt x="2409428" y="1135304"/>
                  </a:lnTo>
                  <a:lnTo>
                    <a:pt x="2480562" y="1076613"/>
                  </a:lnTo>
                  <a:cubicBezTo>
                    <a:pt x="2607737" y="990695"/>
                    <a:pt x="2761050" y="940526"/>
                    <a:pt x="2926079" y="940526"/>
                  </a:cubicBezTo>
                  <a:cubicBezTo>
                    <a:pt x="3366158" y="940526"/>
                    <a:pt x="3722913" y="1297281"/>
                    <a:pt x="3722913" y="1737360"/>
                  </a:cubicBezTo>
                  <a:lnTo>
                    <a:pt x="3716237" y="1825599"/>
                  </a:lnTo>
                  <a:lnTo>
                    <a:pt x="3728546" y="1815443"/>
                  </a:lnTo>
                  <a:cubicBezTo>
                    <a:pt x="3801516" y="1766145"/>
                    <a:pt x="3889482" y="1737360"/>
                    <a:pt x="3984171" y="1737360"/>
                  </a:cubicBezTo>
                  <a:cubicBezTo>
                    <a:pt x="4141987" y="1737360"/>
                    <a:pt x="4281127" y="1817319"/>
                    <a:pt x="4363289" y="1938935"/>
                  </a:cubicBezTo>
                  <a:lnTo>
                    <a:pt x="4386727" y="1982117"/>
                  </a:lnTo>
                  <a:lnTo>
                    <a:pt x="4407931" y="1913809"/>
                  </a:lnTo>
                  <a:cubicBezTo>
                    <a:pt x="4519973" y="1648911"/>
                    <a:pt x="4782272" y="1463040"/>
                    <a:pt x="5087982" y="1463040"/>
                  </a:cubicBezTo>
                  <a:cubicBezTo>
                    <a:pt x="5393692" y="1463040"/>
                    <a:pt x="5655991" y="1648911"/>
                    <a:pt x="5768034" y="1913808"/>
                  </a:cubicBezTo>
                  <a:lnTo>
                    <a:pt x="5783337" y="1963108"/>
                  </a:lnTo>
                  <a:lnTo>
                    <a:pt x="5810304" y="1948471"/>
                  </a:lnTo>
                  <a:cubicBezTo>
                    <a:pt x="5853282" y="1930293"/>
                    <a:pt x="5900533" y="1920241"/>
                    <a:pt x="5950132" y="1920241"/>
                  </a:cubicBezTo>
                  <a:cubicBezTo>
                    <a:pt x="6098930" y="1920241"/>
                    <a:pt x="6226597" y="2010709"/>
                    <a:pt x="6281131" y="2139642"/>
                  </a:cubicBezTo>
                  <a:lnTo>
                    <a:pt x="6302768" y="2246812"/>
                  </a:lnTo>
                  <a:lnTo>
                    <a:pt x="4585063" y="2246812"/>
                  </a:lnTo>
                  <a:lnTo>
                    <a:pt x="4585063" y="2246813"/>
                  </a:lnTo>
                  <a:lnTo>
                    <a:pt x="0" y="2246813"/>
                  </a:ln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18ACCA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17912" y="4369776"/>
            <a:ext cx="861085" cy="1482591"/>
            <a:chOff x="0" y="0"/>
            <a:chExt cx="3604899" cy="489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0" y="0"/>
              <a:ext cx="1007745" cy="4896486"/>
              <a:chOff x="0" y="0"/>
              <a:chExt cx="1008112" cy="4752528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0" y="1008113"/>
                <a:ext cx="407741" cy="3312368"/>
              </a:xfrm>
              <a:prstGeom prst="rect">
                <a:avLst/>
              </a:prstGeom>
              <a:solidFill>
                <a:srgbClr val="EF8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322827" y="1008114"/>
                <a:ext cx="647571" cy="3312368"/>
              </a:xfrm>
              <a:prstGeom prst="rect">
                <a:avLst/>
              </a:prstGeom>
              <a:solidFill>
                <a:srgbClr val="EB67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720081" y="1008112"/>
                <a:ext cx="288031" cy="3312369"/>
              </a:xfrm>
              <a:prstGeom prst="rect">
                <a:avLst/>
              </a:prstGeom>
              <a:solidFill>
                <a:srgbClr val="E74B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梯形 55"/>
              <p:cNvSpPr/>
              <p:nvPr/>
            </p:nvSpPr>
            <p:spPr>
              <a:xfrm>
                <a:off x="0" y="432048"/>
                <a:ext cx="1008112" cy="576064"/>
              </a:xfrm>
              <a:prstGeom prst="trapezoid">
                <a:avLst>
                  <a:gd name="adj" fmla="val 50196"/>
                </a:avLst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>
                <a:off x="288032" y="0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0" y="4320480"/>
                <a:ext cx="1008112" cy="216024"/>
              </a:xfrm>
              <a:prstGeom prst="rect">
                <a:avLst/>
              </a:prstGeom>
              <a:solidFill>
                <a:srgbClr val="FBC1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9" name="同侧圆角矩形 58"/>
              <p:cNvSpPr/>
              <p:nvPr/>
            </p:nvSpPr>
            <p:spPr>
              <a:xfrm flipV="1">
                <a:off x="0" y="4536504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62050" y="1371600"/>
              <a:ext cx="1007745" cy="3528060"/>
              <a:chOff x="1152128" y="1368152"/>
              <a:chExt cx="1008112" cy="4752528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52128" y="2376264"/>
                <a:ext cx="288032" cy="3312368"/>
              </a:xfrm>
              <a:prstGeom prst="rect">
                <a:avLst/>
              </a:prstGeom>
              <a:solidFill>
                <a:srgbClr val="EEAB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359767" y="2376265"/>
                <a:ext cx="512440" cy="3312369"/>
              </a:xfrm>
              <a:prstGeom prst="rect">
                <a:avLst/>
              </a:prstGeom>
              <a:solidFill>
                <a:srgbClr val="F0B76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872208" y="2376264"/>
                <a:ext cx="288032" cy="3312368"/>
              </a:xfrm>
              <a:prstGeom prst="rect">
                <a:avLst/>
              </a:prstGeom>
              <a:solidFill>
                <a:srgbClr val="F4CA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9" name="梯形 48"/>
              <p:cNvSpPr/>
              <p:nvPr/>
            </p:nvSpPr>
            <p:spPr>
              <a:xfrm>
                <a:off x="1152128" y="1800200"/>
                <a:ext cx="1008112" cy="576064"/>
              </a:xfrm>
              <a:prstGeom prst="trapezoid">
                <a:avLst>
                  <a:gd name="adj" fmla="val 70558"/>
                </a:avLst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>
                <a:off x="1440160" y="1368152"/>
                <a:ext cx="432048" cy="43204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152128" y="5688632"/>
                <a:ext cx="1008112" cy="216024"/>
              </a:xfrm>
              <a:prstGeom prst="rect">
                <a:avLst/>
              </a:prstGeom>
              <a:solidFill>
                <a:srgbClr val="F8DC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2" name="同侧圆角矩形 51"/>
              <p:cNvSpPr/>
              <p:nvPr/>
            </p:nvSpPr>
            <p:spPr>
              <a:xfrm flipV="1">
                <a:off x="1152128" y="5904656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2381253" y="152400"/>
              <a:ext cx="1223646" cy="4738370"/>
              <a:chOff x="2376264" y="157967"/>
              <a:chExt cx="1008112" cy="496422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376264" y="1377775"/>
                <a:ext cx="288032" cy="3312368"/>
              </a:xfrm>
              <a:prstGeom prst="rect">
                <a:avLst/>
              </a:prstGeom>
              <a:solidFill>
                <a:srgbClr val="2DBD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2664293" y="1377774"/>
                <a:ext cx="533596" cy="3312368"/>
              </a:xfrm>
              <a:prstGeom prst="rect">
                <a:avLst/>
              </a:prstGeom>
              <a:solidFill>
                <a:srgbClr val="58CB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096344" y="1377775"/>
                <a:ext cx="288032" cy="3312368"/>
              </a:xfrm>
              <a:prstGeom prst="rect">
                <a:avLst/>
              </a:prstGeom>
              <a:solidFill>
                <a:srgbClr val="8DD8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梯形 30"/>
              <p:cNvSpPr/>
              <p:nvPr/>
            </p:nvSpPr>
            <p:spPr>
              <a:xfrm>
                <a:off x="2376264" y="671411"/>
                <a:ext cx="1008112" cy="706364"/>
              </a:xfrm>
              <a:prstGeom prst="trapezoid">
                <a:avLst>
                  <a:gd name="adj" fmla="val 48043"/>
                </a:avLst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>
                <a:off x="2636910" y="157967"/>
                <a:ext cx="474406" cy="528838"/>
              </a:xfrm>
              <a:prstGeom prst="triangl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376264" y="4690143"/>
                <a:ext cx="1008112" cy="216024"/>
              </a:xfrm>
              <a:prstGeom prst="rect">
                <a:avLst/>
              </a:prstGeom>
              <a:solidFill>
                <a:srgbClr val="BDE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同侧圆角矩形 33"/>
              <p:cNvSpPr/>
              <p:nvPr/>
            </p:nvSpPr>
            <p:spPr>
              <a:xfrm flipV="1">
                <a:off x="2376264" y="4906167"/>
                <a:ext cx="1008112" cy="216024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 flipH="1">
            <a:off x="7173377" y="5215861"/>
            <a:ext cx="1672841" cy="1398934"/>
            <a:chOff x="594424" y="1153191"/>
            <a:chExt cx="2605976" cy="1634460"/>
          </a:xfrm>
        </p:grpSpPr>
        <p:sp>
          <p:nvSpPr>
            <p:cNvPr id="87" name="任意多边形 86"/>
            <p:cNvSpPr/>
            <p:nvPr/>
          </p:nvSpPr>
          <p:spPr>
            <a:xfrm>
              <a:off x="616196" y="1175175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noFill/>
            </a:ln>
            <a:effectLst>
              <a:outerShdw blurRad="152400" dist="889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594424" y="1153191"/>
              <a:ext cx="2584204" cy="1612476"/>
            </a:xfrm>
            <a:custGeom>
              <a:avLst/>
              <a:gdLst>
                <a:gd name="connsiteX0" fmla="*/ 1389184 w 3610707"/>
                <a:gd name="connsiteY0" fmla="*/ 0 h 2450125"/>
                <a:gd name="connsiteX1" fmla="*/ 2191163 w 3610707"/>
                <a:gd name="connsiteY1" fmla="*/ 426409 h 2450125"/>
                <a:gd name="connsiteX2" fmla="*/ 2262626 w 3610707"/>
                <a:gd name="connsiteY2" fmla="*/ 558069 h 2450125"/>
                <a:gd name="connsiteX3" fmla="*/ 2332890 w 3610707"/>
                <a:gd name="connsiteY3" fmla="*/ 550986 h 2450125"/>
                <a:gd name="connsiteX4" fmla="*/ 2894584 w 3610707"/>
                <a:gd name="connsiteY4" fmla="*/ 923302 h 2450125"/>
                <a:gd name="connsiteX5" fmla="*/ 2915413 w 3610707"/>
                <a:gd name="connsiteY5" fmla="*/ 990402 h 2450125"/>
                <a:gd name="connsiteX6" fmla="*/ 2934595 w 3610707"/>
                <a:gd name="connsiteY6" fmla="*/ 984447 h 2450125"/>
                <a:gd name="connsiteX7" fmla="*/ 3048000 w 3610707"/>
                <a:gd name="connsiteY7" fmla="*/ 973015 h 2450125"/>
                <a:gd name="connsiteX8" fmla="*/ 3610707 w 3610707"/>
                <a:gd name="connsiteY8" fmla="*/ 1535722 h 2450125"/>
                <a:gd name="connsiteX9" fmla="*/ 3048000 w 3610707"/>
                <a:gd name="connsiteY9" fmla="*/ 2098429 h 2450125"/>
                <a:gd name="connsiteX10" fmla="*/ 2934595 w 3610707"/>
                <a:gd name="connsiteY10" fmla="*/ 2086997 h 2450125"/>
                <a:gd name="connsiteX11" fmla="*/ 2841470 w 3610707"/>
                <a:gd name="connsiteY11" fmla="*/ 2058089 h 2450125"/>
                <a:gd name="connsiteX12" fmla="*/ 2778805 w 3610707"/>
                <a:gd name="connsiteY12" fmla="*/ 2134039 h 2450125"/>
                <a:gd name="connsiteX13" fmla="*/ 2327029 w 3610707"/>
                <a:gd name="connsiteY13" fmla="*/ 2321171 h 2450125"/>
                <a:gd name="connsiteX14" fmla="*/ 1897442 w 3610707"/>
                <a:gd name="connsiteY14" fmla="*/ 2155195 h 2450125"/>
                <a:gd name="connsiteX15" fmla="*/ 1878393 w 3610707"/>
                <a:gd name="connsiteY15" fmla="*/ 2135215 h 2450125"/>
                <a:gd name="connsiteX16" fmla="*/ 1860361 w 3610707"/>
                <a:gd name="connsiteY16" fmla="*/ 2168437 h 2450125"/>
                <a:gd name="connsiteX17" fmla="*/ 1330568 w 3610707"/>
                <a:gd name="connsiteY17" fmla="*/ 2450125 h 2450125"/>
                <a:gd name="connsiteX18" fmla="*/ 800775 w 3610707"/>
                <a:gd name="connsiteY18" fmla="*/ 2168437 h 2450125"/>
                <a:gd name="connsiteX19" fmla="*/ 771869 w 3610707"/>
                <a:gd name="connsiteY19" fmla="*/ 2115180 h 2450125"/>
                <a:gd name="connsiteX20" fmla="*/ 753583 w 3610707"/>
                <a:gd name="connsiteY20" fmla="*/ 2120856 h 2450125"/>
                <a:gd name="connsiteX21" fmla="*/ 627184 w 3610707"/>
                <a:gd name="connsiteY21" fmla="*/ 2133598 h 2450125"/>
                <a:gd name="connsiteX22" fmla="*/ 0 w 3610707"/>
                <a:gd name="connsiteY22" fmla="*/ 1506414 h 2450125"/>
                <a:gd name="connsiteX23" fmla="*/ 383056 w 3610707"/>
                <a:gd name="connsiteY23" fmla="*/ 928517 h 2450125"/>
                <a:gd name="connsiteX24" fmla="*/ 424632 w 3610707"/>
                <a:gd name="connsiteY24" fmla="*/ 915611 h 2450125"/>
                <a:gd name="connsiteX25" fmla="*/ 427023 w 3610707"/>
                <a:gd name="connsiteY25" fmla="*/ 868268 h 2450125"/>
                <a:gd name="connsiteX26" fmla="*/ 1389184 w 3610707"/>
                <a:gd name="connsiteY26" fmla="*/ 0 h 2450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610707" h="2450125">
                  <a:moveTo>
                    <a:pt x="1389184" y="0"/>
                  </a:moveTo>
                  <a:cubicBezTo>
                    <a:pt x="1723024" y="0"/>
                    <a:pt x="2017359" y="169144"/>
                    <a:pt x="2191163" y="426409"/>
                  </a:cubicBezTo>
                  <a:lnTo>
                    <a:pt x="2262626" y="558069"/>
                  </a:lnTo>
                  <a:lnTo>
                    <a:pt x="2332890" y="550986"/>
                  </a:lnTo>
                  <a:cubicBezTo>
                    <a:pt x="2585394" y="550986"/>
                    <a:pt x="2802042" y="704507"/>
                    <a:pt x="2894584" y="923302"/>
                  </a:cubicBezTo>
                  <a:lnTo>
                    <a:pt x="2915413" y="990402"/>
                  </a:lnTo>
                  <a:lnTo>
                    <a:pt x="2934595" y="984447"/>
                  </a:lnTo>
                  <a:cubicBezTo>
                    <a:pt x="2971226" y="976951"/>
                    <a:pt x="3009154" y="973015"/>
                    <a:pt x="3048000" y="973015"/>
                  </a:cubicBezTo>
                  <a:cubicBezTo>
                    <a:pt x="3358774" y="973015"/>
                    <a:pt x="3610707" y="1224948"/>
                    <a:pt x="3610707" y="1535722"/>
                  </a:cubicBezTo>
                  <a:cubicBezTo>
                    <a:pt x="3610707" y="1846496"/>
                    <a:pt x="3358774" y="2098429"/>
                    <a:pt x="3048000" y="2098429"/>
                  </a:cubicBezTo>
                  <a:cubicBezTo>
                    <a:pt x="3009154" y="2098429"/>
                    <a:pt x="2971226" y="2094493"/>
                    <a:pt x="2934595" y="2086997"/>
                  </a:cubicBezTo>
                  <a:lnTo>
                    <a:pt x="2841470" y="2058089"/>
                  </a:lnTo>
                  <a:lnTo>
                    <a:pt x="2778805" y="2134039"/>
                  </a:lnTo>
                  <a:cubicBezTo>
                    <a:pt x="2663186" y="2249659"/>
                    <a:pt x="2503459" y="2321171"/>
                    <a:pt x="2327029" y="2321171"/>
                  </a:cubicBezTo>
                  <a:cubicBezTo>
                    <a:pt x="2161626" y="2321171"/>
                    <a:pt x="2010904" y="2258319"/>
                    <a:pt x="1897442" y="2155195"/>
                  </a:cubicBezTo>
                  <a:lnTo>
                    <a:pt x="1878393" y="2135215"/>
                  </a:lnTo>
                  <a:lnTo>
                    <a:pt x="1860361" y="2168437"/>
                  </a:lnTo>
                  <a:cubicBezTo>
                    <a:pt x="1745544" y="2338387"/>
                    <a:pt x="1551105" y="2450125"/>
                    <a:pt x="1330568" y="2450125"/>
                  </a:cubicBezTo>
                  <a:cubicBezTo>
                    <a:pt x="1110031" y="2450125"/>
                    <a:pt x="915592" y="2338387"/>
                    <a:pt x="800775" y="2168437"/>
                  </a:cubicBezTo>
                  <a:lnTo>
                    <a:pt x="771869" y="2115180"/>
                  </a:lnTo>
                  <a:lnTo>
                    <a:pt x="753583" y="2120856"/>
                  </a:lnTo>
                  <a:cubicBezTo>
                    <a:pt x="712755" y="2129211"/>
                    <a:pt x="670482" y="2133598"/>
                    <a:pt x="627184" y="2133598"/>
                  </a:cubicBezTo>
                  <a:cubicBezTo>
                    <a:pt x="280800" y="2133598"/>
                    <a:pt x="0" y="1852798"/>
                    <a:pt x="0" y="1506414"/>
                  </a:cubicBezTo>
                  <a:cubicBezTo>
                    <a:pt x="0" y="1246626"/>
                    <a:pt x="157950" y="1023729"/>
                    <a:pt x="383056" y="928517"/>
                  </a:cubicBezTo>
                  <a:lnTo>
                    <a:pt x="424632" y="915611"/>
                  </a:lnTo>
                  <a:lnTo>
                    <a:pt x="427023" y="868268"/>
                  </a:lnTo>
                  <a:cubicBezTo>
                    <a:pt x="476551" y="380575"/>
                    <a:pt x="888424" y="0"/>
                    <a:pt x="1389184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91F0FD"/>
              </a:solidFill>
            </a:ln>
            <a:effectLst>
              <a:innerShdw blurRad="355600" dist="114300" dir="3600000">
                <a:srgbClr val="19B4C9">
                  <a:alpha val="71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380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52000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7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2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0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nodeType="withEffect">
                                      <p:stCondLst>
                                        <p:cond delay="10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47" grpId="0"/>
          <p:bldP spid="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94"/>
            <a:ext cx="9067800" cy="6845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1066800"/>
            <a:ext cx="8001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cũ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HS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tuần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38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2200" y="838200"/>
            <a:ext cx="617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</a:p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tỏ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64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57200" y="76200"/>
            <a:ext cx="838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Học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quan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sát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tranh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và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nêu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ý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kiến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hay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không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đồng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tình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của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mỗi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việc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800" b="1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làm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2400" y="5519392"/>
            <a:ext cx="8991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8258175" cy="411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14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9144000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6200" y="54102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44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4016" y="5697265"/>
            <a:ext cx="8877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Gợi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ý: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ban An dang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1618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583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4033"/>
            <a:ext cx="9144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685800" indent="-685800">
              <a:buFontTx/>
              <a:buChar char="-"/>
            </a:pP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chùi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dọn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luôn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bôi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bẩn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tường</a:t>
            </a:r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685800" indent="-685800">
              <a:buFontTx/>
              <a:buChar char="-"/>
            </a:pP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Nhắc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nhở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994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7400" y="685800"/>
            <a:ext cx="64008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</a:p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sẻ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cần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chuẩn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bị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để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thực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hiện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một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số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hoạt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động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vệ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sinh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4000" b="1" dirty="0" err="1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nhà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ở.  </a:t>
            </a:r>
          </a:p>
          <a:p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844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343</Words>
  <Application>Microsoft Office PowerPoint</Application>
  <PresentationFormat>On-screen Show (4:3)</PresentationFormat>
  <Paragraphs>37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Hau nguyen</dc:creator>
  <cp:lastModifiedBy>ASUS</cp:lastModifiedBy>
  <cp:revision>20</cp:revision>
  <dcterms:created xsi:type="dcterms:W3CDTF">2021-10-29T08:46:25Z</dcterms:created>
  <dcterms:modified xsi:type="dcterms:W3CDTF">2021-11-29T14:38:40Z</dcterms:modified>
</cp:coreProperties>
</file>